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260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0063" autoAdjust="0"/>
  </p:normalViewPr>
  <p:slideViewPr>
    <p:cSldViewPr snapToGrid="0">
      <p:cViewPr varScale="1">
        <p:scale>
          <a:sx n="69" d="100"/>
          <a:sy n="69" d="100"/>
        </p:scale>
        <p:origin x="16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C1DCC-54CF-416E-8AC5-B16C56C0C6C6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D9367-9AD3-4420-B525-289A608A8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20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 11, 2024 email.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D9367-9AD3-4420-B525-289A608A88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92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Jul 18, 2024 email.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Q (JH): Is this STM image acquired after converting the precursor to </a:t>
            </a:r>
            <a:r>
              <a:rPr lang="en-US" sz="1200" dirty="0" err="1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circumcoronene</a:t>
            </a:r>
            <a:r>
              <a: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 (the third molecule on the next slide after 140C) or after 260C treatment?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D9367-9AD3-4420-B525-289A608A88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81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Jul 18, 2024 email.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The proposed mechanism makes sense: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1) The precursor molecule is non-planar due to steric repulsions between neighboring methyl groups;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2) Each methyl loses one H giving primary benzylic radical, which is stabilized by resonance effect (see https://kpu.pressbooks.pub/organicchemistry/chapter/9-3-stability-of-carbon-radicals/);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3) neighboring R-CH2(dot) radicals couple together to form C-C single bond; the CH2-CH2 fragment loses two more H atoms giving CH=CH double bond, making the </a:t>
            </a:r>
            <a:r>
              <a:rPr lang="en-US" sz="1200" dirty="0" err="1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circumcoronene</a:t>
            </a:r>
            <a:r>
              <a: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 intermediate largely planar;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           (signals of H/H2 may be detected following steps 2 and 3 as Chuanxu did using in-situ MS)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4) at 260C, the </a:t>
            </a:r>
            <a:r>
              <a:rPr lang="en-US" sz="1200" dirty="0" err="1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circumcoronene</a:t>
            </a:r>
            <a:r>
              <a: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 intermediates diffuse on the surface to undergo self-assembly forming 1D chain;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5) by tip manipulation, some edge H’s are further lost; probably detectable by in-situ 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I think this is a well-defined project and we can do some calculations and simulate some STM images as theoretical support for experimental observations.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Q (WL): If the Cu atoms are between the molecules, the STM images near the edge should be brighter usually.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Q (JH): The edge atoms might bend down toward the surface Cu atoms. Perhaps that make the edge atoms less bright?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D9367-9AD3-4420-B525-289A608A88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99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38412-BE60-82C2-ABB1-E8F2825C6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E136A-3EAE-C390-BD55-1E1E7E845B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BC543-42AF-988B-0775-34FE34E68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878AE-0758-40BE-81F9-807E8315E687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D18B4-2660-244D-9F41-9AACA5D09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20D6F-EEBF-3BE0-68CE-EE82520CD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834C8-EA11-473D-9AAE-8E46FEE65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1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39B90-6114-27C7-375C-552B7D814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704F8-A990-2F78-A15E-97EA26DB9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B843C-25F5-ED4A-D8F8-DAF4C428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878AE-0758-40BE-81F9-807E8315E687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DBF08-137A-4002-7EBF-A10D1857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2C343-6B55-CB27-FE9C-B4A79E64D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834C8-EA11-473D-9AAE-8E46FEE65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59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A364D1-438C-5AE4-A365-93F8E9C4DB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42AEC-69B1-E195-A146-7162B5929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19A62-5602-7E45-EC9D-0E677070B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878AE-0758-40BE-81F9-807E8315E687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89E79-8D38-799E-1BA8-E18AC6EFB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7D2DD-070D-B68C-E9DD-0215A87AC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834C8-EA11-473D-9AAE-8E46FEE65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7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25B90-2022-E484-132B-E7822684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1C7B3-FD82-29BC-4CAB-3AEB4DBAA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FC2D3-C595-1A26-BE04-4F07C8969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878AE-0758-40BE-81F9-807E8315E687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DAAD6-1FC9-DB44-DDB0-993F72D0F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43116-2599-0EB0-91DD-C8741B42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834C8-EA11-473D-9AAE-8E46FEE65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72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ECD95-B4A4-342E-207D-1BEA06F1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D1816-6D48-89DF-DDF9-F6232E1CC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71772-8A0A-3E9D-AB53-4DE711E4A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878AE-0758-40BE-81F9-807E8315E687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2498C-F380-F81F-F284-092895190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D5B29-E31A-F8B3-19E0-10B09171E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834C8-EA11-473D-9AAE-8E46FEE65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38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B4553-1BE8-0DCD-27E9-CC87DB01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23F1B-C294-4F54-3C3E-6BFC4FFF27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0138E-5DDD-A32A-19FB-6A48FD3CE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265EB-BE39-0716-0326-27959FD65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878AE-0758-40BE-81F9-807E8315E687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21966-4708-C6A7-F9C4-69DDD4D7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11EF9-3D7E-5BEC-9D5D-0A91787A4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834C8-EA11-473D-9AAE-8E46FEE65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27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1D963-3A4B-332C-9091-718AD69C5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C77E8-15BC-50CA-B246-36B5CB576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77E38-6A9E-DCAE-885F-6A6AD2ADC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ED937E-7E41-EB35-0EC7-C5822649C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242950-EF15-0E78-BC96-F919A71DE9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E68D09-90FC-3657-ABD4-9498094DE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878AE-0758-40BE-81F9-807E8315E687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56AE55-D968-3F6F-E42E-E72804109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6DE890-512F-FA8B-25A9-D3CE955E9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834C8-EA11-473D-9AAE-8E46FEE65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74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62955-A517-B3D1-DC11-05893AE37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F58AA-E728-C954-3C8C-F3B48F7CC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878AE-0758-40BE-81F9-807E8315E687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A02C6-263F-8F1F-C984-93138CA41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23806-4C7B-2BD1-F4F5-ACE69ADA1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834C8-EA11-473D-9AAE-8E46FEE65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73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10F750-BBDF-9154-CB69-BF8A017C0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878AE-0758-40BE-81F9-807E8315E687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A1FC1-1B94-95FB-09B4-964C86093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25DA6-C7C1-9CB0-7D7E-EAB47170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834C8-EA11-473D-9AAE-8E46FEE65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52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E296F-2636-040F-BA24-7F5FB3525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A1DB-2E26-6DE2-11B5-68CAB4BC9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5DC574-A6C6-8662-3964-9133845ED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D43A0-3FFE-5E5D-5BAB-07A0B611B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878AE-0758-40BE-81F9-807E8315E687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D16087-977D-8ABF-847F-077C07733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BC9FA-ABBC-551D-D8AA-4C9999636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834C8-EA11-473D-9AAE-8E46FEE65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06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D1269-A7C4-EB6C-F676-B1D8D546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89EBF0-48CE-EF2C-6411-0143C4E3F5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36611A-8DB9-B7FB-2A3F-A29CA090A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C5EE24-9B4F-6BD9-3EA7-6BB9DEE22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878AE-0758-40BE-81F9-807E8315E687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B87B2-8FF9-9D23-C726-C097DE7E0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CA4520-A085-FA84-748C-49700126E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834C8-EA11-473D-9AAE-8E46FEE65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71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638945-C1F3-8B55-6584-C1369196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F3C17-06D5-D03C-A042-CBE79C38B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EFC45-11C9-1B18-C4C3-5E0EEB0AED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878AE-0758-40BE-81F9-807E8315E687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533C5-FB7E-F27E-AD2E-C05E5D3B7B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90444-3112-ABB2-07A3-A50D6769C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834C8-EA11-473D-9AAE-8E46FEE65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9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82">
            <a:extLst>
              <a:ext uri="{FF2B5EF4-FFF2-40B4-BE49-F238E27FC236}">
                <a16:creationId xmlns:a16="http://schemas.microsoft.com/office/drawing/2014/main" id="{D35461E2-CDB2-9EAB-764F-0FCAB64DF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91" y="132465"/>
            <a:ext cx="11173968" cy="659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44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>
            <a:extLst>
              <a:ext uri="{FF2B5EF4-FFF2-40B4-BE49-F238E27FC236}">
                <a16:creationId xmlns:a16="http://schemas.microsoft.com/office/drawing/2014/main" id="{CCB72411-CB0F-4D77-007A-FB6507EB1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288" y="382483"/>
            <a:ext cx="5552889" cy="6601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13C361-9A69-61F4-4B6B-DC2B63BFE921}"/>
              </a:ext>
            </a:extLst>
          </p:cNvPr>
          <p:cNvSpPr txBox="1"/>
          <p:nvPr/>
        </p:nvSpPr>
        <p:spPr>
          <a:xfrm>
            <a:off x="7186411" y="3498701"/>
            <a:ext cx="16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Cu(111) surface</a:t>
            </a:r>
          </a:p>
        </p:txBody>
      </p:sp>
    </p:spTree>
    <p:extLst>
      <p:ext uri="{BB962C8B-B14F-4D97-AF65-F5344CB8AC3E}">
        <p14:creationId xmlns:p14="http://schemas.microsoft.com/office/powerpoint/2010/main" val="2084486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4963980B-4C70-9004-C614-C3CA54835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0" y="691737"/>
            <a:ext cx="10987739" cy="547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875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62642C-6920-6166-A0F3-FD9DE43BA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110" y="0"/>
            <a:ext cx="7365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48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787CB9-9E78-C047-03B6-17EC4C96F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56" y="0"/>
            <a:ext cx="11680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87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2875</TotalTime>
  <Words>285</Words>
  <Application>Microsoft Office PowerPoint</Application>
  <PresentationFormat>Widescreen</PresentationFormat>
  <Paragraphs>22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Huang, Jingsong</dc:creator>
  <cp:lastModifiedBy>Huang, Jingsong</cp:lastModifiedBy>
  <cp:revision>9</cp:revision>
  <dcterms:created xsi:type="dcterms:W3CDTF">2024-07-11T17:55:50Z</dcterms:created>
  <dcterms:modified xsi:type="dcterms:W3CDTF">2024-07-25T15:02:33Z</dcterms:modified>
</cp:coreProperties>
</file>